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92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Joel Ngiam" userId="b639ad4fe7859dce" providerId="LiveId" clId="{41E2CD5E-3120-4EAB-86C0-A61B046878A0}"/>
    <pc:docChg chg="modSld">
      <pc:chgData name="Joel Ngiam" userId="b639ad4fe7859dce" providerId="LiveId" clId="{41E2CD5E-3120-4EAB-86C0-A61B046878A0}" dt="2025-02-06T09:33:08.295" v="37" actId="20577"/>
      <pc:docMkLst>
        <pc:docMk/>
      </pc:docMkLst>
      <pc:sldChg chg="modSp mod">
        <pc:chgData name="Joel Ngiam" userId="b639ad4fe7859dce" providerId="LiveId" clId="{41E2CD5E-3120-4EAB-86C0-A61B046878A0}" dt="2025-02-06T09:33:08.295" v="37" actId="20577"/>
        <pc:sldMkLst>
          <pc:docMk/>
          <pc:sldMk cId="1277611629" sldId="327"/>
        </pc:sldMkLst>
        <pc:spChg chg="mod">
          <ac:chgData name="Joel Ngiam" userId="b639ad4fe7859dce" providerId="LiveId" clId="{41E2CD5E-3120-4EAB-86C0-A61B046878A0}" dt="2025-02-06T09:33:08.295" v="37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Joel Ngiam	</a:t>
            </a:r>
          </a:p>
          <a:p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6 February 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Joel Ngiam</cp:lastModifiedBy>
  <cp:revision>198</cp:revision>
  <dcterms:created xsi:type="dcterms:W3CDTF">2021-04-29T18:58:34Z</dcterms:created>
  <dcterms:modified xsi:type="dcterms:W3CDTF">2025-02-06T09:33:08Z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